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1"/>
  </p:notesMasterIdLst>
  <p:sldIdLst>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6D530D-E1B3-463D-B0AA-D89528629032}" type="datetimeFigureOut">
              <a:rPr lang="en-US" smtClean="0"/>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5803DB-F53C-462F-ABBD-CA69AAF297C5}" type="slidenum">
              <a:rPr lang="en-US" smtClean="0"/>
              <a:t>‹#›</a:t>
            </a:fld>
            <a:endParaRPr lang="en-US"/>
          </a:p>
        </p:txBody>
      </p:sp>
    </p:spTree>
    <p:extLst>
      <p:ext uri="{BB962C8B-B14F-4D97-AF65-F5344CB8AC3E}">
        <p14:creationId xmlns:p14="http://schemas.microsoft.com/office/powerpoint/2010/main" val="3697486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Rectangle 3"/>
          <p:cNvSpPr>
            <a:spLocks noGrp="1" noRot="1" noChangeAspect="1" noChangeArrowheads="1" noTextEdit="1"/>
          </p:cNvSpPr>
          <p:nvPr>
            <p:ph type="sldImg"/>
          </p:nvPr>
        </p:nvSpPr>
        <p:spPr bwMode="auto">
          <a:xfrm>
            <a:off x="1914525" y="692150"/>
            <a:ext cx="3028950" cy="2273300"/>
          </a:xfrm>
          <a:noFill/>
          <a:ln cap="flat">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5" name="AutoShape 5"/>
          <p:cNvSpPr>
            <a:spLocks noChangeArrowheads="1"/>
          </p:cNvSpPr>
          <p:nvPr/>
        </p:nvSpPr>
        <p:spPr bwMode="ltGray">
          <a:xfrm>
            <a:off x="228600" y="3206750"/>
            <a:ext cx="8686800" cy="77788"/>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6" name="AutoShape 57"/>
          <p:cNvSpPr>
            <a:spLocks noChangeArrowheads="1"/>
          </p:cNvSpPr>
          <p:nvPr/>
        </p:nvSpPr>
        <p:spPr bwMode="ltGray">
          <a:xfrm>
            <a:off x="228600" y="1482725"/>
            <a:ext cx="8686800" cy="77788"/>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7" name="AutoShape 58"/>
          <p:cNvSpPr>
            <a:spLocks noChangeArrowheads="1"/>
          </p:cNvSpPr>
          <p:nvPr/>
        </p:nvSpPr>
        <p:spPr bwMode="ltGray">
          <a:xfrm>
            <a:off x="8623300" y="1246188"/>
            <a:ext cx="77788" cy="2235200"/>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8" name="AutoShape 59"/>
          <p:cNvSpPr>
            <a:spLocks noChangeArrowheads="1"/>
          </p:cNvSpPr>
          <p:nvPr/>
        </p:nvSpPr>
        <p:spPr bwMode="ltGray">
          <a:xfrm>
            <a:off x="434975" y="1252538"/>
            <a:ext cx="77788" cy="2235200"/>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9" name="AutoShape 61"/>
          <p:cNvSpPr>
            <a:spLocks noChangeArrowheads="1"/>
          </p:cNvSpPr>
          <p:nvPr/>
        </p:nvSpPr>
        <p:spPr bwMode="ltGray">
          <a:xfrm>
            <a:off x="2830513" y="5783263"/>
            <a:ext cx="3481387" cy="77787"/>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10" name="Rectangle 62"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3135" name="Rectangle 63"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en-US"/>
              <a:t>Click to edit Master title style</a:t>
            </a:r>
          </a:p>
        </p:txBody>
      </p:sp>
      <p:sp>
        <p:nvSpPr>
          <p:cNvPr id="3136" name="Rectangle 64"/>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en-US"/>
              <a:t>Click to edit Master subtitle style</a:t>
            </a:r>
          </a:p>
        </p:txBody>
      </p:sp>
      <p:sp>
        <p:nvSpPr>
          <p:cNvPr id="11" name="Rectangle 65"/>
          <p:cNvSpPr>
            <a:spLocks noGrp="1" noChangeArrowheads="1"/>
          </p:cNvSpPr>
          <p:nvPr>
            <p:ph type="dt" sz="half" idx="10"/>
          </p:nvPr>
        </p:nvSpPr>
        <p:spPr/>
        <p:txBody>
          <a:bodyPr/>
          <a:lstStyle>
            <a:lvl1pPr>
              <a:defRPr/>
            </a:lvl1pPr>
          </a:lstStyle>
          <a:p>
            <a:pPr>
              <a:defRPr/>
            </a:pPr>
            <a:endParaRPr lang="en-US">
              <a:solidFill>
                <a:srgbClr val="00264C"/>
              </a:solidFill>
            </a:endParaRPr>
          </a:p>
        </p:txBody>
      </p:sp>
      <p:sp>
        <p:nvSpPr>
          <p:cNvPr id="12" name="Rectangle 66"/>
          <p:cNvSpPr>
            <a:spLocks noGrp="1" noChangeArrowheads="1"/>
          </p:cNvSpPr>
          <p:nvPr>
            <p:ph type="ftr" sz="quarter" idx="11"/>
          </p:nvPr>
        </p:nvSpPr>
        <p:spPr/>
        <p:txBody>
          <a:bodyPr/>
          <a:lstStyle>
            <a:lvl1pPr>
              <a:defRPr/>
            </a:lvl1pPr>
          </a:lstStyle>
          <a:p>
            <a:pPr>
              <a:defRPr/>
            </a:pPr>
            <a:endParaRPr lang="en-US">
              <a:solidFill>
                <a:srgbClr val="00264C"/>
              </a:solidFill>
            </a:endParaRPr>
          </a:p>
        </p:txBody>
      </p:sp>
      <p:sp>
        <p:nvSpPr>
          <p:cNvPr id="13" name="Rectangle 67"/>
          <p:cNvSpPr>
            <a:spLocks noGrp="1" noChangeArrowheads="1"/>
          </p:cNvSpPr>
          <p:nvPr>
            <p:ph type="sldNum" sz="quarter" idx="12"/>
          </p:nvPr>
        </p:nvSpPr>
        <p:spPr>
          <a:xfrm>
            <a:off x="6553200" y="6248400"/>
            <a:ext cx="1905000" cy="457200"/>
          </a:xfrm>
          <a:noFill/>
        </p:spPr>
        <p:txBody>
          <a:bodyPr anchor="b" anchorCtr="0"/>
          <a:lstStyle>
            <a:lvl1pPr>
              <a:defRPr>
                <a:solidFill>
                  <a:schemeClr val="tx1"/>
                </a:solidFill>
              </a:defRPr>
            </a:lvl1pPr>
          </a:lstStyle>
          <a:p>
            <a:pPr>
              <a:defRPr/>
            </a:pPr>
            <a:fld id="{EFA055E2-AF6F-4374-9430-7326A9E0ACF1}" type="slidenum">
              <a:rPr lang="en-US">
                <a:solidFill>
                  <a:srgbClr val="00264C"/>
                </a:solidFill>
              </a:rPr>
              <a:pPr>
                <a:defRPr/>
              </a:pPr>
              <a:t>‹#›</a:t>
            </a:fld>
            <a:endParaRPr lang="en-US">
              <a:solidFill>
                <a:srgbClr val="00264C"/>
              </a:solidFill>
            </a:endParaRPr>
          </a:p>
        </p:txBody>
      </p:sp>
    </p:spTree>
    <p:extLst>
      <p:ext uri="{BB962C8B-B14F-4D97-AF65-F5344CB8AC3E}">
        <p14:creationId xmlns:p14="http://schemas.microsoft.com/office/powerpoint/2010/main" val="3966785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DF12A0A5-63E4-4BAE-8ABA-AE97B3C0F001}"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587562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A9DAEC6B-5874-47B4-821B-98C56C94E13C}"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1377918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6781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81200"/>
            <a:ext cx="7848600" cy="4114800"/>
          </a:xfrm>
        </p:spPr>
        <p:txBody>
          <a:bodyPr/>
          <a:lstStyle/>
          <a:p>
            <a:pPr lvl="0"/>
            <a:endParaRPr lang="en-US" noProof="0"/>
          </a:p>
        </p:txBody>
      </p:sp>
    </p:spTree>
    <p:extLst>
      <p:ext uri="{BB962C8B-B14F-4D97-AF65-F5344CB8AC3E}">
        <p14:creationId xmlns:p14="http://schemas.microsoft.com/office/powerpoint/2010/main" val="3977146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264C"/>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264C"/>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FF0EA3E-245F-4520-80C9-C48A9B10CFFF}" type="slidenum">
              <a:rPr lang="en-US">
                <a:solidFill>
                  <a:srgbClr val="FFFFE9"/>
                </a:solidFill>
              </a:rPr>
              <a:pPr/>
              <a:t>‹#›</a:t>
            </a:fld>
            <a:endParaRPr lang="en-US">
              <a:solidFill>
                <a:srgbClr val="FFFFE9"/>
              </a:solidFill>
            </a:endParaRPr>
          </a:p>
        </p:txBody>
      </p:sp>
    </p:spTree>
    <p:extLst>
      <p:ext uri="{BB962C8B-B14F-4D97-AF65-F5344CB8AC3E}">
        <p14:creationId xmlns:p14="http://schemas.microsoft.com/office/powerpoint/2010/main" val="1403266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descr="Large confetti"/>
          <p:cNvSpPr>
            <a:spLocks noChangeArrowheads="1"/>
          </p:cNvSpPr>
          <p:nvPr/>
        </p:nvSpPr>
        <p:spPr bwMode="ltGray">
          <a:xfrm>
            <a:off x="484188" y="1549400"/>
            <a:ext cx="8158162" cy="1689100"/>
          </a:xfrm>
          <a:prstGeom prst="rect">
            <a:avLst/>
          </a:prstGeom>
          <a:pattFill prst="lgConfetti">
            <a:fgClr>
              <a:schemeClr val="accent2">
                <a:alpha val="50000"/>
              </a:schemeClr>
            </a:fgClr>
            <a:bgClr>
              <a:schemeClr val="folHlink"/>
            </a:bgClr>
          </a:patt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5" name="AutoShape 5"/>
          <p:cNvSpPr>
            <a:spLocks noChangeArrowheads="1"/>
          </p:cNvSpPr>
          <p:nvPr/>
        </p:nvSpPr>
        <p:spPr bwMode="ltGray">
          <a:xfrm>
            <a:off x="228600" y="3206750"/>
            <a:ext cx="8686800" cy="77788"/>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6" name="AutoShape 57"/>
          <p:cNvSpPr>
            <a:spLocks noChangeArrowheads="1"/>
          </p:cNvSpPr>
          <p:nvPr/>
        </p:nvSpPr>
        <p:spPr bwMode="ltGray">
          <a:xfrm>
            <a:off x="228600" y="1482725"/>
            <a:ext cx="8686800" cy="77788"/>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7" name="AutoShape 58"/>
          <p:cNvSpPr>
            <a:spLocks noChangeArrowheads="1"/>
          </p:cNvSpPr>
          <p:nvPr/>
        </p:nvSpPr>
        <p:spPr bwMode="ltGray">
          <a:xfrm>
            <a:off x="8623300" y="1246188"/>
            <a:ext cx="77788" cy="2235200"/>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8" name="AutoShape 59"/>
          <p:cNvSpPr>
            <a:spLocks noChangeArrowheads="1"/>
          </p:cNvSpPr>
          <p:nvPr/>
        </p:nvSpPr>
        <p:spPr bwMode="ltGray">
          <a:xfrm>
            <a:off x="434975" y="1252538"/>
            <a:ext cx="77788" cy="2235200"/>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9" name="AutoShape 61"/>
          <p:cNvSpPr>
            <a:spLocks noChangeArrowheads="1"/>
          </p:cNvSpPr>
          <p:nvPr/>
        </p:nvSpPr>
        <p:spPr bwMode="ltGray">
          <a:xfrm>
            <a:off x="2830513" y="5783263"/>
            <a:ext cx="3481387" cy="77787"/>
          </a:xfrm>
          <a:prstGeom prst="roundRect">
            <a:avLst>
              <a:gd name="adj" fmla="val 50000"/>
            </a:avLst>
          </a:prstGeom>
          <a:solidFill>
            <a:schemeClr val="bg2"/>
          </a:solidFill>
          <a:ln w="9525">
            <a:noFill/>
            <a:round/>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10" name="Rectangle 62" descr="Large confetti"/>
          <p:cNvSpPr>
            <a:spLocks noChangeArrowheads="1"/>
          </p:cNvSpPr>
          <p:nvPr/>
        </p:nvSpPr>
        <p:spPr bwMode="ltGray">
          <a:xfrm>
            <a:off x="4095750" y="5734050"/>
            <a:ext cx="949325" cy="176213"/>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3135" name="Rectangle 63" descr="Large confetti"/>
          <p:cNvSpPr>
            <a:spLocks noGrp="1" noChangeArrowheads="1"/>
          </p:cNvSpPr>
          <p:nvPr>
            <p:ph type="ctrTitle"/>
          </p:nvPr>
        </p:nvSpPr>
        <p:spPr>
          <a:xfrm>
            <a:off x="685800" y="1752600"/>
            <a:ext cx="7772400" cy="1143000"/>
          </a:xfrm>
          <a:pattFill prst="lgConfetti">
            <a:fgClr>
              <a:schemeClr val="accent2"/>
            </a:fgClr>
            <a:bgClr>
              <a:schemeClr val="folHlink"/>
            </a:bgClr>
          </a:pattFill>
        </p:spPr>
        <p:txBody>
          <a:bodyPr anchor="ctr"/>
          <a:lstStyle>
            <a:lvl1pPr algn="ctr">
              <a:defRPr>
                <a:solidFill>
                  <a:schemeClr val="bg1"/>
                </a:solidFill>
              </a:defRPr>
            </a:lvl1pPr>
          </a:lstStyle>
          <a:p>
            <a:r>
              <a:rPr lang="en-US"/>
              <a:t>Click to edit Master title style</a:t>
            </a:r>
          </a:p>
        </p:txBody>
      </p:sp>
      <p:sp>
        <p:nvSpPr>
          <p:cNvPr id="3136" name="Rectangle 64"/>
          <p:cNvSpPr>
            <a:spLocks noGrp="1" noChangeArrowheads="1"/>
          </p:cNvSpPr>
          <p:nvPr>
            <p:ph type="subTitle" idx="1"/>
          </p:nvPr>
        </p:nvSpPr>
        <p:spPr>
          <a:xfrm>
            <a:off x="1371600" y="3746500"/>
            <a:ext cx="6400800" cy="1752600"/>
          </a:xfrm>
        </p:spPr>
        <p:txBody>
          <a:bodyPr/>
          <a:lstStyle>
            <a:lvl1pPr marL="0" indent="0" algn="ctr">
              <a:buFontTx/>
              <a:buNone/>
              <a:defRPr/>
            </a:lvl1pPr>
          </a:lstStyle>
          <a:p>
            <a:r>
              <a:rPr lang="en-US"/>
              <a:t>Click to edit Master subtitle style</a:t>
            </a:r>
          </a:p>
        </p:txBody>
      </p:sp>
      <p:sp>
        <p:nvSpPr>
          <p:cNvPr id="11" name="Rectangle 65"/>
          <p:cNvSpPr>
            <a:spLocks noGrp="1" noChangeArrowheads="1"/>
          </p:cNvSpPr>
          <p:nvPr>
            <p:ph type="dt" sz="half" idx="10"/>
          </p:nvPr>
        </p:nvSpPr>
        <p:spPr/>
        <p:txBody>
          <a:bodyPr/>
          <a:lstStyle>
            <a:lvl1pPr>
              <a:defRPr/>
            </a:lvl1pPr>
          </a:lstStyle>
          <a:p>
            <a:pPr>
              <a:defRPr/>
            </a:pPr>
            <a:endParaRPr lang="en-US">
              <a:solidFill>
                <a:srgbClr val="00264C"/>
              </a:solidFill>
            </a:endParaRPr>
          </a:p>
        </p:txBody>
      </p:sp>
      <p:sp>
        <p:nvSpPr>
          <p:cNvPr id="12" name="Rectangle 66"/>
          <p:cNvSpPr>
            <a:spLocks noGrp="1" noChangeArrowheads="1"/>
          </p:cNvSpPr>
          <p:nvPr>
            <p:ph type="ftr" sz="quarter" idx="11"/>
          </p:nvPr>
        </p:nvSpPr>
        <p:spPr/>
        <p:txBody>
          <a:bodyPr/>
          <a:lstStyle>
            <a:lvl1pPr>
              <a:defRPr/>
            </a:lvl1pPr>
          </a:lstStyle>
          <a:p>
            <a:pPr>
              <a:defRPr/>
            </a:pPr>
            <a:endParaRPr lang="en-US">
              <a:solidFill>
                <a:srgbClr val="00264C"/>
              </a:solidFill>
            </a:endParaRPr>
          </a:p>
        </p:txBody>
      </p:sp>
      <p:sp>
        <p:nvSpPr>
          <p:cNvPr id="13" name="Rectangle 67"/>
          <p:cNvSpPr>
            <a:spLocks noGrp="1" noChangeArrowheads="1"/>
          </p:cNvSpPr>
          <p:nvPr>
            <p:ph type="sldNum" sz="quarter" idx="12"/>
          </p:nvPr>
        </p:nvSpPr>
        <p:spPr>
          <a:xfrm>
            <a:off x="6553200" y="6248400"/>
            <a:ext cx="1905000" cy="457200"/>
          </a:xfrm>
          <a:noFill/>
        </p:spPr>
        <p:txBody>
          <a:bodyPr anchor="b" anchorCtr="0"/>
          <a:lstStyle>
            <a:lvl1pPr>
              <a:defRPr>
                <a:solidFill>
                  <a:schemeClr val="tx1"/>
                </a:solidFill>
              </a:defRPr>
            </a:lvl1pPr>
          </a:lstStyle>
          <a:p>
            <a:pPr>
              <a:defRPr/>
            </a:pPr>
            <a:fld id="{EFA055E2-AF6F-4374-9430-7326A9E0ACF1}" type="slidenum">
              <a:rPr lang="en-US">
                <a:solidFill>
                  <a:srgbClr val="00264C"/>
                </a:solidFill>
              </a:rPr>
              <a:pPr>
                <a:defRPr/>
              </a:pPr>
              <a:t>‹#›</a:t>
            </a:fld>
            <a:endParaRPr lang="en-US">
              <a:solidFill>
                <a:srgbClr val="00264C"/>
              </a:solidFill>
            </a:endParaRPr>
          </a:p>
        </p:txBody>
      </p:sp>
    </p:spTree>
    <p:extLst>
      <p:ext uri="{BB962C8B-B14F-4D97-AF65-F5344CB8AC3E}">
        <p14:creationId xmlns:p14="http://schemas.microsoft.com/office/powerpoint/2010/main" val="2162185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FDDE464F-DDCF-47D7-9DF7-1CEE86DE8A94}"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962753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A7CAF602-AE8B-42B5-9740-B0BA6CBCEC67}"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3683835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6"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7" name="Rectangle 62" descr="Large confetti"/>
          <p:cNvSpPr>
            <a:spLocks noGrp="1" noChangeArrowheads="1"/>
          </p:cNvSpPr>
          <p:nvPr>
            <p:ph type="sldNum" sz="quarter" idx="12"/>
          </p:nvPr>
        </p:nvSpPr>
        <p:spPr>
          <a:ln/>
        </p:spPr>
        <p:txBody>
          <a:bodyPr/>
          <a:lstStyle>
            <a:lvl1pPr>
              <a:defRPr/>
            </a:lvl1pPr>
          </a:lstStyle>
          <a:p>
            <a:pPr>
              <a:defRPr/>
            </a:pPr>
            <a:fld id="{B1FF7D5C-2821-4C47-B20A-9C8F8D1A8516}"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56306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8"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9" name="Rectangle 62" descr="Large confetti"/>
          <p:cNvSpPr>
            <a:spLocks noGrp="1" noChangeArrowheads="1"/>
          </p:cNvSpPr>
          <p:nvPr>
            <p:ph type="sldNum" sz="quarter" idx="12"/>
          </p:nvPr>
        </p:nvSpPr>
        <p:spPr>
          <a:ln/>
        </p:spPr>
        <p:txBody>
          <a:bodyPr/>
          <a:lstStyle>
            <a:lvl1pPr>
              <a:defRPr/>
            </a:lvl1pPr>
          </a:lstStyle>
          <a:p>
            <a:pPr>
              <a:defRPr/>
            </a:pPr>
            <a:fld id="{AC59CC7A-8ADF-4176-B42F-2EB1ABC32D07}"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056783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4"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5" name="Rectangle 62" descr="Large confetti"/>
          <p:cNvSpPr>
            <a:spLocks noGrp="1" noChangeArrowheads="1"/>
          </p:cNvSpPr>
          <p:nvPr>
            <p:ph type="sldNum" sz="quarter" idx="12"/>
          </p:nvPr>
        </p:nvSpPr>
        <p:spPr>
          <a:ln/>
        </p:spPr>
        <p:txBody>
          <a:bodyPr/>
          <a:lstStyle>
            <a:lvl1pPr>
              <a:defRPr/>
            </a:lvl1pPr>
          </a:lstStyle>
          <a:p>
            <a:pPr>
              <a:defRPr/>
            </a:pPr>
            <a:fld id="{D60593EF-07E7-4586-A256-D0C9C4439411}"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03123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FDDE464F-DDCF-47D7-9DF7-1CEE86DE8A94}"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4745315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3"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4" name="Rectangle 62" descr="Large confetti"/>
          <p:cNvSpPr>
            <a:spLocks noGrp="1" noChangeArrowheads="1"/>
          </p:cNvSpPr>
          <p:nvPr>
            <p:ph type="sldNum" sz="quarter" idx="12"/>
          </p:nvPr>
        </p:nvSpPr>
        <p:spPr>
          <a:ln/>
        </p:spPr>
        <p:txBody>
          <a:bodyPr/>
          <a:lstStyle>
            <a:lvl1pPr>
              <a:defRPr/>
            </a:lvl1pPr>
          </a:lstStyle>
          <a:p>
            <a:pPr>
              <a:defRPr/>
            </a:pPr>
            <a:fld id="{BC656253-C36D-4B16-870B-24A33234AF50}"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5835306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6"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7" name="Rectangle 62" descr="Large confetti"/>
          <p:cNvSpPr>
            <a:spLocks noGrp="1" noChangeArrowheads="1"/>
          </p:cNvSpPr>
          <p:nvPr>
            <p:ph type="sldNum" sz="quarter" idx="12"/>
          </p:nvPr>
        </p:nvSpPr>
        <p:spPr>
          <a:ln/>
        </p:spPr>
        <p:txBody>
          <a:bodyPr/>
          <a:lstStyle>
            <a:lvl1pPr>
              <a:defRPr/>
            </a:lvl1pPr>
          </a:lstStyle>
          <a:p>
            <a:pPr>
              <a:defRPr/>
            </a:pPr>
            <a:fld id="{5AF091DD-DE2F-4E1F-AEBD-D0827136FAA5}"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332145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6"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7" name="Rectangle 62" descr="Large confetti"/>
          <p:cNvSpPr>
            <a:spLocks noGrp="1" noChangeArrowheads="1"/>
          </p:cNvSpPr>
          <p:nvPr>
            <p:ph type="sldNum" sz="quarter" idx="12"/>
          </p:nvPr>
        </p:nvSpPr>
        <p:spPr>
          <a:ln/>
        </p:spPr>
        <p:txBody>
          <a:bodyPr/>
          <a:lstStyle>
            <a:lvl1pPr>
              <a:defRPr/>
            </a:lvl1pPr>
          </a:lstStyle>
          <a:p>
            <a:pPr>
              <a:defRPr/>
            </a:pPr>
            <a:fld id="{330C5F39-5B78-4A07-9645-D91E7CE206B1}"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772896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DF12A0A5-63E4-4BAE-8ABA-AE97B3C0F001}"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3406399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1488" y="284163"/>
            <a:ext cx="2044700" cy="58118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4163"/>
            <a:ext cx="5983288" cy="58118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A9DAEC6B-5874-47B4-821B-98C56C94E13C}"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8449038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6781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38481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10100" y="1981200"/>
            <a:ext cx="3848100" cy="4114800"/>
          </a:xfrm>
        </p:spPr>
        <p:txBody>
          <a:bodyPr/>
          <a:lstStyle/>
          <a:p>
            <a:pPr lvl="0"/>
            <a:endParaRPr lang="en-US" noProof="0"/>
          </a:p>
        </p:txBody>
      </p:sp>
    </p:spTree>
    <p:extLst>
      <p:ext uri="{BB962C8B-B14F-4D97-AF65-F5344CB8AC3E}">
        <p14:creationId xmlns:p14="http://schemas.microsoft.com/office/powerpoint/2010/main" val="2376614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152400"/>
            <a:ext cx="6781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981200"/>
            <a:ext cx="7848600" cy="4114800"/>
          </a:xfrm>
        </p:spPr>
        <p:txBody>
          <a:bodyPr/>
          <a:lstStyle/>
          <a:p>
            <a:pPr lvl="0"/>
            <a:endParaRPr lang="en-US" noProof="0"/>
          </a:p>
        </p:txBody>
      </p:sp>
    </p:spTree>
    <p:extLst>
      <p:ext uri="{BB962C8B-B14F-4D97-AF65-F5344CB8AC3E}">
        <p14:creationId xmlns:p14="http://schemas.microsoft.com/office/powerpoint/2010/main" val="13498662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solidFill>
                <a:srgbClr val="00264C"/>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solidFill>
                <a:srgbClr val="00264C"/>
              </a:solidFill>
            </a:endParaRP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EFF0EA3E-245F-4520-80C9-C48A9B10CFFF}" type="slidenum">
              <a:rPr lang="en-US">
                <a:solidFill>
                  <a:srgbClr val="FFFFE9"/>
                </a:solidFill>
              </a:rPr>
              <a:pPr/>
              <a:t>‹#›</a:t>
            </a:fld>
            <a:endParaRPr lang="en-US">
              <a:solidFill>
                <a:srgbClr val="FFFFE9"/>
              </a:solidFill>
            </a:endParaRPr>
          </a:p>
        </p:txBody>
      </p:sp>
    </p:spTree>
    <p:extLst>
      <p:ext uri="{BB962C8B-B14F-4D97-AF65-F5344CB8AC3E}">
        <p14:creationId xmlns:p14="http://schemas.microsoft.com/office/powerpoint/2010/main" val="11591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5"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6" name="Rectangle 62" descr="Large confetti"/>
          <p:cNvSpPr>
            <a:spLocks noGrp="1" noChangeArrowheads="1"/>
          </p:cNvSpPr>
          <p:nvPr>
            <p:ph type="sldNum" sz="quarter" idx="12"/>
          </p:nvPr>
        </p:nvSpPr>
        <p:spPr>
          <a:ln/>
        </p:spPr>
        <p:txBody>
          <a:bodyPr/>
          <a:lstStyle>
            <a:lvl1pPr>
              <a:defRPr/>
            </a:lvl1pPr>
          </a:lstStyle>
          <a:p>
            <a:pPr>
              <a:defRPr/>
            </a:pPr>
            <a:fld id="{A7CAF602-AE8B-42B5-9740-B0BA6CBCEC67}"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3268456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6"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7" name="Rectangle 62" descr="Large confetti"/>
          <p:cNvSpPr>
            <a:spLocks noGrp="1" noChangeArrowheads="1"/>
          </p:cNvSpPr>
          <p:nvPr>
            <p:ph type="sldNum" sz="quarter" idx="12"/>
          </p:nvPr>
        </p:nvSpPr>
        <p:spPr>
          <a:ln/>
        </p:spPr>
        <p:txBody>
          <a:bodyPr/>
          <a:lstStyle>
            <a:lvl1pPr>
              <a:defRPr/>
            </a:lvl1pPr>
          </a:lstStyle>
          <a:p>
            <a:pPr>
              <a:defRPr/>
            </a:pPr>
            <a:fld id="{B1FF7D5C-2821-4C47-B20A-9C8F8D1A8516}"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784036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8"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9" name="Rectangle 62" descr="Large confetti"/>
          <p:cNvSpPr>
            <a:spLocks noGrp="1" noChangeArrowheads="1"/>
          </p:cNvSpPr>
          <p:nvPr>
            <p:ph type="sldNum" sz="quarter" idx="12"/>
          </p:nvPr>
        </p:nvSpPr>
        <p:spPr>
          <a:ln/>
        </p:spPr>
        <p:txBody>
          <a:bodyPr/>
          <a:lstStyle>
            <a:lvl1pPr>
              <a:defRPr/>
            </a:lvl1pPr>
          </a:lstStyle>
          <a:p>
            <a:pPr>
              <a:defRPr/>
            </a:pPr>
            <a:fld id="{AC59CC7A-8ADF-4176-B42F-2EB1ABC32D07}"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127433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4"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5" name="Rectangle 62" descr="Large confetti"/>
          <p:cNvSpPr>
            <a:spLocks noGrp="1" noChangeArrowheads="1"/>
          </p:cNvSpPr>
          <p:nvPr>
            <p:ph type="sldNum" sz="quarter" idx="12"/>
          </p:nvPr>
        </p:nvSpPr>
        <p:spPr>
          <a:ln/>
        </p:spPr>
        <p:txBody>
          <a:bodyPr/>
          <a:lstStyle>
            <a:lvl1pPr>
              <a:defRPr/>
            </a:lvl1pPr>
          </a:lstStyle>
          <a:p>
            <a:pPr>
              <a:defRPr/>
            </a:pPr>
            <a:fld id="{D60593EF-07E7-4586-A256-D0C9C4439411}"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372122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3"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4" name="Rectangle 62" descr="Large confetti"/>
          <p:cNvSpPr>
            <a:spLocks noGrp="1" noChangeArrowheads="1"/>
          </p:cNvSpPr>
          <p:nvPr>
            <p:ph type="sldNum" sz="quarter" idx="12"/>
          </p:nvPr>
        </p:nvSpPr>
        <p:spPr>
          <a:ln/>
        </p:spPr>
        <p:txBody>
          <a:bodyPr/>
          <a:lstStyle>
            <a:lvl1pPr>
              <a:defRPr/>
            </a:lvl1pPr>
          </a:lstStyle>
          <a:p>
            <a:pPr>
              <a:defRPr/>
            </a:pPr>
            <a:fld id="{BC656253-C36D-4B16-870B-24A33234AF50}"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380965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6"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7" name="Rectangle 62" descr="Large confetti"/>
          <p:cNvSpPr>
            <a:spLocks noGrp="1" noChangeArrowheads="1"/>
          </p:cNvSpPr>
          <p:nvPr>
            <p:ph type="sldNum" sz="quarter" idx="12"/>
          </p:nvPr>
        </p:nvSpPr>
        <p:spPr>
          <a:ln/>
        </p:spPr>
        <p:txBody>
          <a:bodyPr/>
          <a:lstStyle>
            <a:lvl1pPr>
              <a:defRPr/>
            </a:lvl1pPr>
          </a:lstStyle>
          <a:p>
            <a:pPr>
              <a:defRPr/>
            </a:pPr>
            <a:fld id="{5AF091DD-DE2F-4E1F-AEBD-D0827136FAA5}"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1575000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0"/>
          <p:cNvSpPr>
            <a:spLocks noGrp="1" noChangeArrowheads="1"/>
          </p:cNvSpPr>
          <p:nvPr>
            <p:ph type="dt" sz="half" idx="10"/>
          </p:nvPr>
        </p:nvSpPr>
        <p:spPr>
          <a:ln/>
        </p:spPr>
        <p:txBody>
          <a:bodyPr/>
          <a:lstStyle>
            <a:lvl1pPr>
              <a:defRPr/>
            </a:lvl1pPr>
          </a:lstStyle>
          <a:p>
            <a:pPr>
              <a:defRPr/>
            </a:pPr>
            <a:endParaRPr lang="en-US">
              <a:solidFill>
                <a:srgbClr val="00264C"/>
              </a:solidFill>
            </a:endParaRPr>
          </a:p>
        </p:txBody>
      </p:sp>
      <p:sp>
        <p:nvSpPr>
          <p:cNvPr id="6" name="Rectangle 61"/>
          <p:cNvSpPr>
            <a:spLocks noGrp="1" noChangeArrowheads="1"/>
          </p:cNvSpPr>
          <p:nvPr>
            <p:ph type="ftr" sz="quarter" idx="11"/>
          </p:nvPr>
        </p:nvSpPr>
        <p:spPr>
          <a:ln/>
        </p:spPr>
        <p:txBody>
          <a:bodyPr/>
          <a:lstStyle>
            <a:lvl1pPr>
              <a:defRPr/>
            </a:lvl1pPr>
          </a:lstStyle>
          <a:p>
            <a:pPr>
              <a:defRPr/>
            </a:pPr>
            <a:endParaRPr lang="en-US">
              <a:solidFill>
                <a:srgbClr val="00264C"/>
              </a:solidFill>
            </a:endParaRPr>
          </a:p>
        </p:txBody>
      </p:sp>
      <p:sp>
        <p:nvSpPr>
          <p:cNvPr id="7" name="Rectangle 62" descr="Large confetti"/>
          <p:cNvSpPr>
            <a:spLocks noGrp="1" noChangeArrowheads="1"/>
          </p:cNvSpPr>
          <p:nvPr>
            <p:ph type="sldNum" sz="quarter" idx="12"/>
          </p:nvPr>
        </p:nvSpPr>
        <p:spPr>
          <a:ln/>
        </p:spPr>
        <p:txBody>
          <a:bodyPr/>
          <a:lstStyle>
            <a:lvl1pPr>
              <a:defRPr/>
            </a:lvl1pPr>
          </a:lstStyle>
          <a:p>
            <a:pPr>
              <a:defRPr/>
            </a:pPr>
            <a:fld id="{330C5F39-5B78-4A07-9645-D91E7CE206B1}" type="slidenum">
              <a:rPr lang="en-US">
                <a:solidFill>
                  <a:srgbClr val="FFFFE9"/>
                </a:solidFill>
              </a:rPr>
              <a:pPr>
                <a:defRPr/>
              </a:pPr>
              <a:t>‹#›</a:t>
            </a:fld>
            <a:endParaRPr lang="en-US">
              <a:solidFill>
                <a:srgbClr val="FFFFE9"/>
              </a:solidFill>
            </a:endParaRPr>
          </a:p>
        </p:txBody>
      </p:sp>
    </p:spTree>
    <p:extLst>
      <p:ext uri="{BB962C8B-B14F-4D97-AF65-F5344CB8AC3E}">
        <p14:creationId xmlns:p14="http://schemas.microsoft.com/office/powerpoint/2010/main" val="255038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2.png"/><Relationship Id="rId2" Type="http://schemas.openxmlformats.org/officeDocument/2006/relationships/slideLayout" Target="../slideLayouts/slideLayout15.xml"/><Relationship Id="rId16"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2050" name="Rectangle 58" descr="Large confetti"/>
          <p:cNvSpPr>
            <a:spLocks noGrp="1" noChangeArrowheads="1"/>
          </p:cNvSpPr>
          <p:nvPr>
            <p:ph type="title"/>
          </p:nvPr>
        </p:nvSpPr>
        <p:spPr bwMode="auto">
          <a:xfrm>
            <a:off x="1093788" y="284163"/>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59"/>
          <p:cNvSpPr>
            <a:spLocks noGrp="1" noChangeArrowheads="1"/>
          </p:cNvSpPr>
          <p:nvPr>
            <p:ph type="body" idx="1"/>
          </p:nvPr>
        </p:nvSpPr>
        <p:spPr bwMode="auto">
          <a:xfrm>
            <a:off x="6858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08" name="Rectangle 6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fontAlgn="base">
              <a:spcBef>
                <a:spcPct val="0"/>
              </a:spcBef>
              <a:spcAft>
                <a:spcPct val="0"/>
              </a:spcAft>
              <a:defRPr/>
            </a:pPr>
            <a:endParaRPr lang="en-US">
              <a:solidFill>
                <a:srgbClr val="00264C"/>
              </a:solidFill>
            </a:endParaRPr>
          </a:p>
        </p:txBody>
      </p:sp>
      <p:sp>
        <p:nvSpPr>
          <p:cNvPr id="2109" name="Rectangle 6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endParaRPr lang="en-US">
              <a:solidFill>
                <a:srgbClr val="00264C"/>
              </a:solidFill>
            </a:endParaRPr>
          </a:p>
        </p:txBody>
      </p:sp>
      <p:sp>
        <p:nvSpPr>
          <p:cNvPr id="2114" name="Rectangle 66"/>
          <p:cNvSpPr>
            <a:spLocks noChangeArrowheads="1"/>
          </p:cNvSpPr>
          <p:nvPr/>
        </p:nvSpPr>
        <p:spPr bwMode="auto">
          <a:xfrm>
            <a:off x="0" y="1512888"/>
            <a:ext cx="8458200" cy="87312"/>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2115" name="Rectangle 6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2116" name="Rectangle 68"/>
          <p:cNvSpPr>
            <a:spLocks noChangeArrowheads="1"/>
          </p:cNvSpPr>
          <p:nvPr/>
        </p:nvSpPr>
        <p:spPr bwMode="auto">
          <a:xfrm>
            <a:off x="7067550" y="6553200"/>
            <a:ext cx="2076450" cy="79375"/>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2110" name="Rectangle 62"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pPr fontAlgn="base">
              <a:spcBef>
                <a:spcPct val="0"/>
              </a:spcBef>
              <a:spcAft>
                <a:spcPct val="0"/>
              </a:spcAft>
              <a:defRPr/>
            </a:pPr>
            <a:fld id="{91ED9650-DCBA-4D69-B080-9FB054D3B0A4}" type="slidenum">
              <a:rPr lang="en-US">
                <a:solidFill>
                  <a:srgbClr val="FFFFE9"/>
                </a:solidFill>
              </a:rPr>
              <a:pPr fontAlgn="base">
                <a:spcBef>
                  <a:spcPct val="0"/>
                </a:spcBef>
                <a:spcAft>
                  <a:spcPct val="0"/>
                </a:spcAft>
                <a:defRPr/>
              </a:pPr>
              <a:t>‹#›</a:t>
            </a:fld>
            <a:endParaRPr lang="en-US">
              <a:solidFill>
                <a:srgbClr val="FFFFE9"/>
              </a:solidFill>
            </a:endParaRPr>
          </a:p>
        </p:txBody>
      </p:sp>
    </p:spTree>
    <p:extLst>
      <p:ext uri="{BB962C8B-B14F-4D97-AF65-F5344CB8AC3E}">
        <p14:creationId xmlns:p14="http://schemas.microsoft.com/office/powerpoint/2010/main" val="4092261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6"/>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tile tx="0" ty="0" sx="100000" sy="100000" flip="none" algn="tl"/>
        </a:blipFill>
        <a:effectLst/>
      </p:bgPr>
    </p:bg>
    <p:spTree>
      <p:nvGrpSpPr>
        <p:cNvPr id="1" name=""/>
        <p:cNvGrpSpPr/>
        <p:nvPr/>
      </p:nvGrpSpPr>
      <p:grpSpPr>
        <a:xfrm>
          <a:off x="0" y="0"/>
          <a:ext cx="0" cy="0"/>
          <a:chOff x="0" y="0"/>
          <a:chExt cx="0" cy="0"/>
        </a:xfrm>
      </p:grpSpPr>
      <p:sp>
        <p:nvSpPr>
          <p:cNvPr id="2050" name="Rectangle 58" descr="Large confetti"/>
          <p:cNvSpPr>
            <a:spLocks noGrp="1" noChangeArrowheads="1"/>
          </p:cNvSpPr>
          <p:nvPr>
            <p:ph type="title"/>
          </p:nvPr>
        </p:nvSpPr>
        <p:spPr bwMode="auto">
          <a:xfrm>
            <a:off x="1093788" y="284163"/>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59"/>
          <p:cNvSpPr>
            <a:spLocks noGrp="1" noChangeArrowheads="1"/>
          </p:cNvSpPr>
          <p:nvPr>
            <p:ph type="body" idx="1"/>
          </p:nvPr>
        </p:nvSpPr>
        <p:spPr bwMode="auto">
          <a:xfrm>
            <a:off x="6858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08" name="Rectangle 60"/>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fontAlgn="base">
              <a:spcBef>
                <a:spcPct val="0"/>
              </a:spcBef>
              <a:spcAft>
                <a:spcPct val="0"/>
              </a:spcAft>
              <a:defRPr/>
            </a:pPr>
            <a:endParaRPr lang="en-US">
              <a:solidFill>
                <a:srgbClr val="00264C"/>
              </a:solidFill>
            </a:endParaRPr>
          </a:p>
        </p:txBody>
      </p:sp>
      <p:sp>
        <p:nvSpPr>
          <p:cNvPr id="2109" name="Rectangle 6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fontAlgn="base">
              <a:spcBef>
                <a:spcPct val="0"/>
              </a:spcBef>
              <a:spcAft>
                <a:spcPct val="0"/>
              </a:spcAft>
              <a:defRPr/>
            </a:pPr>
            <a:endParaRPr lang="en-US">
              <a:solidFill>
                <a:srgbClr val="00264C"/>
              </a:solidFill>
            </a:endParaRPr>
          </a:p>
        </p:txBody>
      </p:sp>
      <p:sp>
        <p:nvSpPr>
          <p:cNvPr id="2114" name="Rectangle 66"/>
          <p:cNvSpPr>
            <a:spLocks noChangeArrowheads="1"/>
          </p:cNvSpPr>
          <p:nvPr/>
        </p:nvSpPr>
        <p:spPr bwMode="auto">
          <a:xfrm>
            <a:off x="0" y="1512888"/>
            <a:ext cx="8458200" cy="87312"/>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2115" name="Rectangle 67" descr="Large confetti"/>
          <p:cNvSpPr>
            <a:spLocks noChangeArrowheads="1"/>
          </p:cNvSpPr>
          <p:nvPr/>
        </p:nvSpPr>
        <p:spPr bwMode="ltGray">
          <a:xfrm>
            <a:off x="247650" y="0"/>
            <a:ext cx="793750" cy="1841500"/>
          </a:xfrm>
          <a:prstGeom prst="rect">
            <a:avLst/>
          </a:prstGeom>
          <a:pattFill prst="lgConfetti">
            <a:fgClr>
              <a:schemeClr val="accent2"/>
            </a:fgClr>
            <a:bgClr>
              <a:schemeClr val="folHlink"/>
            </a:bgClr>
          </a:patt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2116" name="Rectangle 68"/>
          <p:cNvSpPr>
            <a:spLocks noChangeArrowheads="1"/>
          </p:cNvSpPr>
          <p:nvPr/>
        </p:nvSpPr>
        <p:spPr bwMode="auto">
          <a:xfrm>
            <a:off x="7067550" y="6553200"/>
            <a:ext cx="2076450" cy="79375"/>
          </a:xfrm>
          <a:prstGeom prst="rect">
            <a:avLst/>
          </a:prstGeom>
          <a:solidFill>
            <a:schemeClr val="bg2"/>
          </a:solidFill>
          <a:ln w="9525">
            <a:noFill/>
            <a:miter lim="800000"/>
            <a:headEnd/>
            <a:tailEnd/>
          </a:ln>
          <a:effectLst/>
        </p:spPr>
        <p:txBody>
          <a:bodyPr wrap="none" anchor="ctr"/>
          <a:lstStyle/>
          <a:p>
            <a:pPr algn="ctr" fontAlgn="base">
              <a:spcBef>
                <a:spcPct val="0"/>
              </a:spcBef>
              <a:spcAft>
                <a:spcPct val="0"/>
              </a:spcAft>
              <a:defRPr/>
            </a:pPr>
            <a:endParaRPr kumimoji="1" lang="en-US" sz="2400">
              <a:solidFill>
                <a:srgbClr val="00264C"/>
              </a:solidFill>
            </a:endParaRPr>
          </a:p>
        </p:txBody>
      </p:sp>
      <p:sp>
        <p:nvSpPr>
          <p:cNvPr id="2110" name="Rectangle 62" descr="Large confetti"/>
          <p:cNvSpPr>
            <a:spLocks noGrp="1" noChangeArrowheads="1"/>
          </p:cNvSpPr>
          <p:nvPr>
            <p:ph type="sldNum" sz="quarter" idx="4"/>
          </p:nvPr>
        </p:nvSpPr>
        <p:spPr bwMode="auto">
          <a:xfrm>
            <a:off x="8216900" y="6248400"/>
            <a:ext cx="533400" cy="609600"/>
          </a:xfrm>
          <a:prstGeom prst="rect">
            <a:avLst/>
          </a:prstGeom>
          <a:pattFill prst="lgConfetti">
            <a:fgClr>
              <a:schemeClr val="accent2"/>
            </a:fgClr>
            <a:bgClr>
              <a:schemeClr val="folHlink"/>
            </a:bgClr>
          </a:patt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pPr fontAlgn="base">
              <a:spcBef>
                <a:spcPct val="0"/>
              </a:spcBef>
              <a:spcAft>
                <a:spcPct val="0"/>
              </a:spcAft>
              <a:defRPr/>
            </a:pPr>
            <a:fld id="{91ED9650-DCBA-4D69-B080-9FB054D3B0A4}" type="slidenum">
              <a:rPr lang="en-US">
                <a:solidFill>
                  <a:srgbClr val="FFFFE9"/>
                </a:solidFill>
              </a:rPr>
              <a:pPr fontAlgn="base">
                <a:spcBef>
                  <a:spcPct val="0"/>
                </a:spcBef>
                <a:spcAft>
                  <a:spcPct val="0"/>
                </a:spcAft>
                <a:defRPr/>
              </a:pPr>
              <a:t>‹#›</a:t>
            </a:fld>
            <a:endParaRPr lang="en-US">
              <a:solidFill>
                <a:srgbClr val="FFFFE9"/>
              </a:solidFill>
            </a:endParaRPr>
          </a:p>
        </p:txBody>
      </p:sp>
    </p:spTree>
    <p:extLst>
      <p:ext uri="{BB962C8B-B14F-4D97-AF65-F5344CB8AC3E}">
        <p14:creationId xmlns:p14="http://schemas.microsoft.com/office/powerpoint/2010/main" val="38067292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85000"/>
        <a:buBlip>
          <a:blip r:embed="rId17"/>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av"/><Relationship Id="rId1" Type="http://schemas.microsoft.com/office/2007/relationships/media" Target="../media/media2.wav"/><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av"/><Relationship Id="rId1" Type="http://schemas.microsoft.com/office/2007/relationships/media" Target="../media/media3.wav"/><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descr="Large confetti"/>
          <p:cNvSpPr>
            <a:spLocks noGrp="1" noChangeArrowheads="1"/>
          </p:cNvSpPr>
          <p:nvPr>
            <p:ph type="ctrTitle"/>
          </p:nvPr>
        </p:nvSpPr>
        <p:spPr/>
        <p:txBody>
          <a:bodyPr/>
          <a:lstStyle/>
          <a:p>
            <a:pPr eaLnBrk="1" hangingPunct="1"/>
            <a:r>
              <a:rPr lang="en-US" dirty="0" smtClean="0"/>
              <a:t>Measures of Central Tendency</a:t>
            </a:r>
          </a:p>
        </p:txBody>
      </p:sp>
      <p:sp>
        <p:nvSpPr>
          <p:cNvPr id="6147" name="Rectangle 3"/>
          <p:cNvSpPr>
            <a:spLocks noGrp="1" noChangeArrowheads="1"/>
          </p:cNvSpPr>
          <p:nvPr>
            <p:ph type="subTitle" idx="1"/>
          </p:nvPr>
        </p:nvSpPr>
        <p:spPr/>
        <p:txBody>
          <a:bodyPr/>
          <a:lstStyle/>
          <a:p>
            <a:pPr eaLnBrk="1" hangingPunct="1"/>
            <a:r>
              <a:rPr lang="en-US" smtClean="0"/>
              <a:t>Shehla Ahmad</a:t>
            </a:r>
          </a:p>
        </p:txBody>
      </p:sp>
      <p:pic>
        <p:nvPicPr>
          <p:cNvPr id="2"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145987803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977" fill="hold"/>
                                        <p:tgtEl>
                                          <p:spTgt spid="2"/>
                                        </p:tgtEl>
                                      </p:cBhvr>
                                    </p:cmd>
                                  </p:childTnLst>
                                </p:cTn>
                              </p:par>
                            </p:childTnLst>
                          </p:cTn>
                        </p:par>
                      </p:childTnLst>
                    </p:cTn>
                  </p:par>
                </p:childTnLst>
              </p:cTn>
              <p:nextCondLst>
                <p:cond evt="onClick" delay="0">
                  <p:tgtEl>
                    <p:spTgt spid="2"/>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a:t>
            </a:r>
            <a:endParaRPr lang="en-US" dirty="0"/>
          </a:p>
        </p:txBody>
      </p:sp>
      <p:sp>
        <p:nvSpPr>
          <p:cNvPr id="3" name="Content Placeholder 2"/>
          <p:cNvSpPr>
            <a:spLocks noGrp="1"/>
          </p:cNvSpPr>
          <p:nvPr>
            <p:ph idx="1"/>
          </p:nvPr>
        </p:nvSpPr>
        <p:spPr/>
        <p:txBody>
          <a:bodyPr/>
          <a:lstStyle/>
          <a:p>
            <a:r>
              <a:rPr lang="en-US" dirty="0"/>
              <a:t>The final measure of central tendency that we consider is called the mode. In its common usage, the word mode means “the customary fashion” or “a popular style.” The statistical definition is similar in that the mode is the most common observation among a group of scores</a:t>
            </a: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26914898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182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t>“The </a:t>
            </a:r>
            <a:r>
              <a:rPr lang="en-US" sz="2400" i="1" dirty="0"/>
              <a:t>mode</a:t>
            </a:r>
            <a:r>
              <a:rPr lang="en-US" sz="2400" dirty="0"/>
              <a:t> is the score or category that has the greatest frequency”</a:t>
            </a:r>
          </a:p>
          <a:p>
            <a:r>
              <a:rPr lang="en-US" sz="2400" dirty="0"/>
              <a:t>The mode is a measure of central tendency. It is the most common value in a distribution: the mode of 3, 4, 4, 5, 5, 5, 8 is </a:t>
            </a:r>
            <a:r>
              <a:rPr lang="en-US" sz="2400" dirty="0">
                <a:solidFill>
                  <a:srgbClr val="FF0000"/>
                </a:solidFill>
              </a:rPr>
              <a:t>5</a:t>
            </a:r>
            <a:r>
              <a:rPr lang="en-US" sz="2400" dirty="0"/>
              <a:t>. (Note that the mode may be very different from the mean and the median): 1, 1, 1, 3, 8, 10 has mode 1, but mean 6 and median 2. </a:t>
            </a:r>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267200" y="3124200"/>
            <a:ext cx="609600" cy="609600"/>
          </a:xfrm>
          <a:prstGeom prst="rect">
            <a:avLst/>
          </a:prstGeom>
        </p:spPr>
      </p:pic>
    </p:spTree>
    <p:extLst>
      <p:ext uri="{BB962C8B-B14F-4D97-AF65-F5344CB8AC3E}">
        <p14:creationId xmlns:p14="http://schemas.microsoft.com/office/powerpoint/2010/main" val="8375821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6484"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Mode</a:t>
            </a:r>
            <a:endParaRPr lang="en-US" dirty="0"/>
          </a:p>
        </p:txBody>
      </p:sp>
      <p:sp>
        <p:nvSpPr>
          <p:cNvPr id="3" name="Content Placeholder 2"/>
          <p:cNvSpPr>
            <a:spLocks noGrp="1"/>
          </p:cNvSpPr>
          <p:nvPr>
            <p:ph idx="1"/>
          </p:nvPr>
        </p:nvSpPr>
        <p:spPr/>
        <p:txBody>
          <a:bodyPr/>
          <a:lstStyle/>
          <a:p>
            <a:pPr>
              <a:spcBef>
                <a:spcPct val="33000"/>
              </a:spcBef>
            </a:pPr>
            <a:r>
              <a:rPr lang="en-US" dirty="0"/>
              <a:t>Not Affected by Extreme Values</a:t>
            </a:r>
          </a:p>
          <a:p>
            <a:pPr>
              <a:spcBef>
                <a:spcPct val="33000"/>
              </a:spcBef>
            </a:pPr>
            <a:r>
              <a:rPr lang="en-US" dirty="0"/>
              <a:t>May Be No Mode or Several Modes</a:t>
            </a:r>
          </a:p>
          <a:p>
            <a:pPr>
              <a:spcBef>
                <a:spcPct val="33000"/>
              </a:spcBef>
            </a:pPr>
            <a:r>
              <a:rPr lang="en-US" dirty="0"/>
              <a:t>May Be Used for Numerical Data, suitable for nominal data</a:t>
            </a:r>
          </a:p>
          <a:p>
            <a:pPr>
              <a:spcBef>
                <a:spcPct val="33000"/>
              </a:spcBef>
            </a:pPr>
            <a:r>
              <a:rPr lang="en-US" dirty="0"/>
              <a:t>No symbols or special notation for sample or </a:t>
            </a:r>
            <a:r>
              <a:rPr lang="en-US" dirty="0" smtClean="0"/>
              <a:t>population. Mo is symbol of mode both for sample and population</a:t>
            </a:r>
            <a:endParaRPr lang="en-US" dirty="0"/>
          </a:p>
          <a:p>
            <a:endParaRPr lang="en-US" dirty="0"/>
          </a:p>
        </p:txBody>
      </p:sp>
    </p:spTree>
    <p:extLst>
      <p:ext uri="{BB962C8B-B14F-4D97-AF65-F5344CB8AC3E}">
        <p14:creationId xmlns:p14="http://schemas.microsoft.com/office/powerpoint/2010/main" val="890186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distribution can </a:t>
            </a:r>
            <a:r>
              <a:rPr lang="en-US" dirty="0"/>
              <a:t>be </a:t>
            </a:r>
            <a:r>
              <a:rPr lang="en-US" dirty="0">
                <a:solidFill>
                  <a:srgbClr val="C00000"/>
                </a:solidFill>
              </a:rPr>
              <a:t>Bimodal</a:t>
            </a:r>
            <a:r>
              <a:rPr lang="en-US" dirty="0"/>
              <a:t> or </a:t>
            </a:r>
            <a:r>
              <a:rPr lang="en-US" dirty="0">
                <a:solidFill>
                  <a:srgbClr val="C00000"/>
                </a:solidFill>
              </a:rPr>
              <a:t>multimodal</a:t>
            </a:r>
          </a:p>
          <a:p>
            <a:r>
              <a:rPr lang="en-US" dirty="0"/>
              <a:t>When there r two peak distributions usually they r not similar, one with highest value </a:t>
            </a:r>
            <a:r>
              <a:rPr lang="en-US" dirty="0" smtClean="0"/>
              <a:t>will </a:t>
            </a:r>
            <a:r>
              <a:rPr lang="en-US" dirty="0"/>
              <a:t>b called </a:t>
            </a:r>
            <a:r>
              <a:rPr lang="en-US" dirty="0">
                <a:solidFill>
                  <a:srgbClr val="C00000"/>
                </a:solidFill>
              </a:rPr>
              <a:t>major mode </a:t>
            </a:r>
            <a:r>
              <a:rPr lang="en-US" dirty="0"/>
              <a:t>and with lower value </a:t>
            </a:r>
            <a:r>
              <a:rPr lang="en-US" dirty="0">
                <a:solidFill>
                  <a:srgbClr val="C00000"/>
                </a:solidFill>
              </a:rPr>
              <a:t>minor mode</a:t>
            </a:r>
          </a:p>
          <a:p>
            <a:endParaRPr lang="en-US" dirty="0"/>
          </a:p>
        </p:txBody>
      </p:sp>
    </p:spTree>
    <p:extLst>
      <p:ext uri="{BB962C8B-B14F-4D97-AF65-F5344CB8AC3E}">
        <p14:creationId xmlns:p14="http://schemas.microsoft.com/office/powerpoint/2010/main" val="3147793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Bimodal Distribution</a:t>
            </a:r>
            <a:endParaRPr lang="en-US" dirty="0"/>
          </a:p>
        </p:txBody>
      </p:sp>
      <p:pic>
        <p:nvPicPr>
          <p:cNvPr id="9" name="Content Placeholder 8" descr="http://www.wadsworth.com/psychology_d/templates/student_resources/workshops/images/stat_graphic/cent_tendcy/bimodal.gif"/>
          <p:cNvPicPr>
            <a:picLocks noGrp="1"/>
          </p:cNvPicPr>
          <p:nvPr>
            <p:ph idx="1"/>
          </p:nvPr>
        </p:nvPicPr>
        <p:blipFill>
          <a:blip r:embed="rId2"/>
          <a:srcRect/>
          <a:stretch>
            <a:fillRect/>
          </a:stretch>
        </p:blipFill>
        <p:spPr bwMode="auto">
          <a:xfrm>
            <a:off x="1066800" y="2667000"/>
            <a:ext cx="5195887" cy="2514600"/>
          </a:xfrm>
          <a:prstGeom prst="rect">
            <a:avLst/>
          </a:prstGeom>
          <a:noFill/>
          <a:ln w="9525">
            <a:noFill/>
            <a:miter lim="800000"/>
            <a:headEnd/>
            <a:tailEnd/>
          </a:ln>
        </p:spPr>
      </p:pic>
    </p:spTree>
    <p:extLst>
      <p:ext uri="{BB962C8B-B14F-4D97-AF65-F5344CB8AC3E}">
        <p14:creationId xmlns:p14="http://schemas.microsoft.com/office/powerpoint/2010/main" val="187685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descr="Large confetti"/>
          <p:cNvSpPr>
            <a:spLocks noGrp="1" noChangeArrowheads="1"/>
          </p:cNvSpPr>
          <p:nvPr>
            <p:ph type="title"/>
          </p:nvPr>
        </p:nvSpPr>
        <p:spPr>
          <a:noFill/>
        </p:spPr>
        <p:txBody>
          <a:bodyPr/>
          <a:lstStyle/>
          <a:p>
            <a:r>
              <a:rPr lang="en-US" dirty="0" smtClean="0"/>
              <a:t>Mode for Ungrouped Data Example</a:t>
            </a:r>
          </a:p>
        </p:txBody>
      </p:sp>
      <p:sp>
        <p:nvSpPr>
          <p:cNvPr id="94211" name="Rectangle 3"/>
          <p:cNvSpPr>
            <a:spLocks noGrp="1" noChangeArrowheads="1"/>
          </p:cNvSpPr>
          <p:nvPr>
            <p:ph type="body" idx="1"/>
          </p:nvPr>
        </p:nvSpPr>
        <p:spPr>
          <a:noFill/>
        </p:spPr>
        <p:txBody>
          <a:bodyPr/>
          <a:lstStyle/>
          <a:p>
            <a:pPr marL="0" indent="0">
              <a:tabLst>
                <a:tab pos="2514600" algn="ctr"/>
                <a:tab pos="3429000" algn="ctr"/>
                <a:tab pos="4343400" algn="ctr"/>
                <a:tab pos="5257800" algn="ctr"/>
                <a:tab pos="6172200" algn="ctr"/>
                <a:tab pos="7086600" algn="ctr"/>
              </a:tabLst>
            </a:pPr>
            <a:r>
              <a:rPr lang="en-US" b="1" smtClean="0">
                <a:solidFill>
                  <a:schemeClr val="tx2"/>
                </a:solidFill>
              </a:rPr>
              <a:t>No Mode</a:t>
            </a:r>
            <a:r>
              <a:rPr lang="en-US" smtClean="0"/>
              <a:t/>
            </a:r>
            <a:br>
              <a:rPr lang="en-US" smtClean="0"/>
            </a:br>
            <a:r>
              <a:rPr lang="en-US" smtClean="0"/>
              <a:t>Raw Data:	10.3	4.9	8.9	11.7	6.3	7.7</a:t>
            </a:r>
          </a:p>
          <a:p>
            <a:pPr marL="0" indent="0">
              <a:spcBef>
                <a:spcPct val="60000"/>
              </a:spcBef>
              <a:tabLst>
                <a:tab pos="2514600" algn="ctr"/>
                <a:tab pos="3429000" algn="ctr"/>
                <a:tab pos="4343400" algn="ctr"/>
                <a:tab pos="5257800" algn="ctr"/>
                <a:tab pos="6172200" algn="ctr"/>
                <a:tab pos="7086600" algn="ctr"/>
              </a:tabLst>
            </a:pPr>
            <a:r>
              <a:rPr lang="en-US" b="1" smtClean="0">
                <a:solidFill>
                  <a:schemeClr val="tx2"/>
                </a:solidFill>
              </a:rPr>
              <a:t>One Mode</a:t>
            </a:r>
            <a:r>
              <a:rPr lang="en-US" smtClean="0">
                <a:solidFill>
                  <a:srgbClr val="FCFEB9"/>
                </a:solidFill>
              </a:rPr>
              <a:t/>
            </a:r>
            <a:br>
              <a:rPr lang="en-US" smtClean="0">
                <a:solidFill>
                  <a:srgbClr val="FCFEB9"/>
                </a:solidFill>
              </a:rPr>
            </a:br>
            <a:r>
              <a:rPr lang="en-US" smtClean="0"/>
              <a:t>Raw Data:	6.3	</a:t>
            </a:r>
            <a:r>
              <a:rPr lang="en-US" b="1" smtClean="0">
                <a:solidFill>
                  <a:srgbClr val="FF0000"/>
                </a:solidFill>
              </a:rPr>
              <a:t>4.9</a:t>
            </a:r>
            <a:r>
              <a:rPr lang="en-US" smtClean="0">
                <a:solidFill>
                  <a:srgbClr val="FF0000"/>
                </a:solidFill>
              </a:rPr>
              <a:t>	</a:t>
            </a:r>
            <a:r>
              <a:rPr lang="en-US" smtClean="0"/>
              <a:t>8.9	 6.3 	</a:t>
            </a:r>
            <a:r>
              <a:rPr lang="en-US" b="1" smtClean="0">
                <a:solidFill>
                  <a:srgbClr val="FF0000"/>
                </a:solidFill>
              </a:rPr>
              <a:t>4.9</a:t>
            </a:r>
            <a:r>
              <a:rPr lang="en-US" smtClean="0">
                <a:solidFill>
                  <a:srgbClr val="FF0000"/>
                </a:solidFill>
              </a:rPr>
              <a:t>	</a:t>
            </a:r>
            <a:r>
              <a:rPr lang="en-US" b="1" smtClean="0">
                <a:solidFill>
                  <a:srgbClr val="FF0000"/>
                </a:solidFill>
              </a:rPr>
              <a:t>4.9</a:t>
            </a:r>
            <a:endParaRPr lang="en-US" smtClean="0">
              <a:solidFill>
                <a:srgbClr val="FF0000"/>
              </a:solidFill>
            </a:endParaRPr>
          </a:p>
          <a:p>
            <a:pPr marL="0" indent="0">
              <a:spcBef>
                <a:spcPct val="60000"/>
              </a:spcBef>
              <a:tabLst>
                <a:tab pos="2514600" algn="ctr"/>
                <a:tab pos="3429000" algn="ctr"/>
                <a:tab pos="4343400" algn="ctr"/>
                <a:tab pos="5257800" algn="ctr"/>
                <a:tab pos="6172200" algn="ctr"/>
                <a:tab pos="7086600" algn="ctr"/>
              </a:tabLst>
            </a:pPr>
            <a:r>
              <a:rPr lang="en-US" b="1" smtClean="0">
                <a:solidFill>
                  <a:schemeClr val="tx2"/>
                </a:solidFill>
              </a:rPr>
              <a:t>More Than 1 Mode</a:t>
            </a:r>
            <a:r>
              <a:rPr lang="en-US" smtClean="0"/>
              <a:t/>
            </a:r>
            <a:br>
              <a:rPr lang="en-US" smtClean="0"/>
            </a:br>
            <a:r>
              <a:rPr lang="en-US" smtClean="0"/>
              <a:t>Raw Data:	21	</a:t>
            </a:r>
            <a:r>
              <a:rPr lang="en-US" b="1" smtClean="0">
                <a:solidFill>
                  <a:srgbClr val="FF0000"/>
                </a:solidFill>
              </a:rPr>
              <a:t>28</a:t>
            </a:r>
            <a:r>
              <a:rPr lang="en-US" smtClean="0">
                <a:solidFill>
                  <a:srgbClr val="FF0000"/>
                </a:solidFill>
              </a:rPr>
              <a:t>	</a:t>
            </a:r>
            <a:r>
              <a:rPr lang="en-US" b="1" smtClean="0">
                <a:solidFill>
                  <a:srgbClr val="FF0000"/>
                </a:solidFill>
              </a:rPr>
              <a:t>28</a:t>
            </a:r>
            <a:r>
              <a:rPr lang="en-US" smtClean="0"/>
              <a:t>	41	</a:t>
            </a:r>
            <a:r>
              <a:rPr lang="en-US" b="1" smtClean="0">
                <a:solidFill>
                  <a:srgbClr val="FF0000"/>
                </a:solidFill>
              </a:rPr>
              <a:t>43</a:t>
            </a:r>
            <a:r>
              <a:rPr lang="en-US" smtClean="0">
                <a:solidFill>
                  <a:srgbClr val="FF0000"/>
                </a:solidFill>
              </a:rPr>
              <a:t>	</a:t>
            </a:r>
            <a:r>
              <a:rPr lang="en-US" b="1" smtClean="0">
                <a:solidFill>
                  <a:srgbClr val="FF0000"/>
                </a:solidFill>
              </a:rPr>
              <a:t>43</a:t>
            </a:r>
          </a:p>
        </p:txBody>
      </p:sp>
    </p:spTree>
    <p:extLst>
      <p:ext uri="{BB962C8B-B14F-4D97-AF65-F5344CB8AC3E}">
        <p14:creationId xmlns:p14="http://schemas.microsoft.com/office/powerpoint/2010/main" val="107109277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left)">
                                      <p:cBhvr>
                                        <p:cTn id="7" dur="500"/>
                                        <p:tgtEl>
                                          <p:spTgt spid="94211">
                                            <p:txEl>
                                              <p:pRg st="0" end="0"/>
                                            </p:txEl>
                                          </p:spTgt>
                                        </p:tgtEl>
                                      </p:cBhvr>
                                    </p:animEffect>
                                  </p:childTnLst>
                                  <p:subTnLst>
                                    <p:animClr clrSpc="rgb" dir="cw">
                                      <p:cBhvr override="childStyle">
                                        <p:cTn dur="1" fill="hold" display="0" masterRel="nextClick" afterEffect="1"/>
                                        <p:tgtEl>
                                          <p:spTgt spid="94211">
                                            <p:txEl>
                                              <p:pRg st="0" end="0"/>
                                            </p:txEl>
                                          </p:spTgt>
                                        </p:tgtEl>
                                        <p:attrNameLst>
                                          <p:attrName>ppt_c</p:attrName>
                                        </p:attrNameLst>
                                      </p:cBhvr>
                                      <p:to>
                                        <a:schemeClr val="folHlink"/>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left)">
                                      <p:cBhvr>
                                        <p:cTn id="12" dur="500"/>
                                        <p:tgtEl>
                                          <p:spTgt spid="94211">
                                            <p:txEl>
                                              <p:pRg st="1" end="1"/>
                                            </p:txEl>
                                          </p:spTgt>
                                        </p:tgtEl>
                                      </p:cBhvr>
                                    </p:animEffect>
                                  </p:childTnLst>
                                  <p:subTnLst>
                                    <p:animClr clrSpc="rgb" dir="cw">
                                      <p:cBhvr override="childStyle">
                                        <p:cTn dur="1" fill="hold" display="0" masterRel="nextClick" afterEffect="1"/>
                                        <p:tgtEl>
                                          <p:spTgt spid="94211">
                                            <p:txEl>
                                              <p:pRg st="1" end="1"/>
                                            </p:txEl>
                                          </p:spTgt>
                                        </p:tgtEl>
                                        <p:attrNameLst>
                                          <p:attrName>ppt_c</p:attrName>
                                        </p:attrNameLst>
                                      </p:cBhvr>
                                      <p:to>
                                        <a:schemeClr val="folHlink"/>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wipe(left)">
                                      <p:cBhvr>
                                        <p:cTn id="17" dur="500"/>
                                        <p:tgtEl>
                                          <p:spTgt spid="94211">
                                            <p:txEl>
                                              <p:pRg st="2" end="2"/>
                                            </p:txEl>
                                          </p:spTgt>
                                        </p:tgtEl>
                                      </p:cBhvr>
                                    </p:animEffect>
                                  </p:childTnLst>
                                  <p:subTnLst>
                                    <p:animClr clrSpc="rgb" dir="cw">
                                      <p:cBhvr override="childStyle">
                                        <p:cTn dur="1" fill="hold" display="0" masterRel="nextClick" afterEffect="1"/>
                                        <p:tgtEl>
                                          <p:spTgt spid="94211">
                                            <p:txEl>
                                              <p:pRg st="2" end="2"/>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788" y="1"/>
            <a:ext cx="7772400" cy="1427162"/>
          </a:xfrm>
        </p:spPr>
        <p:txBody>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dirty="0" smtClean="0"/>
              <a:t>When to use the Mode</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When we are dealing with nominal data.</a:t>
            </a:r>
          </a:p>
          <a:p>
            <a:pPr lvl="0"/>
            <a:r>
              <a:rPr lang="en-US" dirty="0" smtClean="0"/>
              <a:t>When we are dealing with discrete data.</a:t>
            </a:r>
          </a:p>
          <a:p>
            <a:pPr lvl="0"/>
            <a:r>
              <a:rPr lang="en-US" dirty="0" smtClean="0"/>
              <a:t>When dealing with shape of data, because mode identifies the location of the peak in a frequency distribution.</a:t>
            </a:r>
          </a:p>
          <a:p>
            <a:endParaRPr lang="en-US" dirty="0"/>
          </a:p>
        </p:txBody>
      </p:sp>
    </p:spTree>
    <p:extLst>
      <p:ext uri="{BB962C8B-B14F-4D97-AF65-F5344CB8AC3E}">
        <p14:creationId xmlns:p14="http://schemas.microsoft.com/office/powerpoint/2010/main" val="3866168238"/>
      </p:ext>
    </p:extLst>
  </p:cSld>
  <p:clrMapOvr>
    <a:masterClrMapping/>
  </p:clrMapOvr>
</p:sld>
</file>

<file path=ppt/theme/theme1.xml><?xml version="1.0" encoding="utf-8"?>
<a:theme xmlns:a="http://schemas.openxmlformats.org/drawingml/2006/main" name="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Ricepaper">
  <a:themeElements>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Ricepape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cepaper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Ricepaper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Ricepaper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cepaper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Ricepaper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275</Words>
  <Application>Microsoft Office PowerPoint</Application>
  <PresentationFormat>On-screen Show (4:3)</PresentationFormat>
  <Paragraphs>22</Paragraphs>
  <Slides>8</Slides>
  <Notes>1</Notes>
  <HiddenSlides>0</HiddenSlides>
  <MMClips>3</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Ricepaper</vt:lpstr>
      <vt:lpstr>1_Ricepaper</vt:lpstr>
      <vt:lpstr>Measures of Central Tendency</vt:lpstr>
      <vt:lpstr>Mode</vt:lpstr>
      <vt:lpstr>PowerPoint Presentation</vt:lpstr>
      <vt:lpstr>Characteristics of Mode</vt:lpstr>
      <vt:lpstr>PowerPoint Presentation</vt:lpstr>
      <vt:lpstr>Bimodal Distribution</vt:lpstr>
      <vt:lpstr>Mode for Ungrouped Data Example</vt:lpstr>
      <vt:lpstr>         When to use the Mode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Measures of Central Tendency</dc:title>
  <dc:creator>Ghulam Yasin</dc:creator>
  <cp:lastModifiedBy>Ghulam Yasin</cp:lastModifiedBy>
  <cp:revision>4</cp:revision>
  <dcterms:created xsi:type="dcterms:W3CDTF">2006-08-16T00:00:00Z</dcterms:created>
  <dcterms:modified xsi:type="dcterms:W3CDTF">2020-04-25T17:07:01Z</dcterms:modified>
</cp:coreProperties>
</file>